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6" r:id="rId3"/>
    <p:sldId id="269" r:id="rId4"/>
    <p:sldId id="270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C59F6-76B3-4C5A-A9E3-C6BB56C6C80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67C44-18CB-49E6-A643-EC99C7228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7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42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6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3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18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9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12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1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0DFC71-E762-4564-9CCE-B7045A863E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82: </a:t>
            </a:r>
            <a:r>
              <a:rPr lang="es-ES_tradnl" altLang="en-US" dirty="0"/>
              <a:t>¿Como repasamos el capitulo 4?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5.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completa </a:t>
            </a:r>
            <a:r>
              <a:rPr lang="es-ES_tradnl" altLang="en-US" dirty="0" smtClean="0"/>
              <a:t>con </a:t>
            </a:r>
            <a:r>
              <a:rPr lang="es-ES_tradnl" altLang="en-US" b="1" dirty="0" smtClean="0"/>
              <a:t>ir a, tener que, </a:t>
            </a:r>
            <a:r>
              <a:rPr lang="es-ES_tradnl" altLang="en-US" dirty="0" smtClean="0"/>
              <a:t>o </a:t>
            </a:r>
            <a:r>
              <a:rPr lang="es-ES_tradnl" altLang="en-US" b="1" dirty="0" smtClean="0"/>
              <a:t>acabar de.</a:t>
            </a:r>
            <a:endParaRPr lang="es-ES_tradnl" altLang="en-US" dirty="0"/>
          </a:p>
          <a:p>
            <a:pPr marL="514350" indent="-514350">
              <a:buFont typeface="+mj-lt"/>
              <a:buAutoNum type="arabicPeriod" startAt="26"/>
            </a:pPr>
            <a:r>
              <a:rPr lang="es-ES_tradnl" altLang="en-US" dirty="0" smtClean="0"/>
              <a:t> Yo no tengo hambre porque ___________ comer.</a:t>
            </a:r>
          </a:p>
          <a:p>
            <a:pPr marL="514350" indent="-514350">
              <a:buFont typeface="+mj-lt"/>
              <a:buAutoNum type="arabicPeriod" startAt="26"/>
            </a:pPr>
            <a:r>
              <a:rPr lang="es-ES_tradnl" altLang="en-US" dirty="0"/>
              <a:t> </a:t>
            </a:r>
            <a:r>
              <a:rPr lang="es-ES_tradnl" altLang="en-US" dirty="0" smtClean="0"/>
              <a:t>Es necesario. Yo _________ estudiar porque mañana tengo un examen.</a:t>
            </a:r>
          </a:p>
          <a:p>
            <a:pPr marL="514350" indent="-514350">
              <a:buFont typeface="+mj-lt"/>
              <a:buAutoNum type="arabicPeriod" startAt="26"/>
            </a:pPr>
            <a:r>
              <a:rPr lang="es-ES_tradnl" altLang="en-US" dirty="0"/>
              <a:t> </a:t>
            </a:r>
            <a:r>
              <a:rPr lang="es-ES_tradnl" altLang="en-US" dirty="0" smtClean="0"/>
              <a:t>Voy al café donde _______ tomar un refresco.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15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6. </a:t>
            </a:r>
            <a:r>
              <a:rPr lang="en-US" dirty="0" smtClean="0"/>
              <a:t>Rewrite with </a:t>
            </a:r>
            <a:r>
              <a:rPr lang="en-US" b="1" dirty="0" err="1" smtClean="0"/>
              <a:t>nosotros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smtClean="0"/>
              <a:t>29.-33. </a:t>
            </a:r>
          </a:p>
          <a:p>
            <a:pPr marL="0" indent="0">
              <a:buNone/>
            </a:pPr>
            <a:r>
              <a:rPr lang="en-US" dirty="0" err="1" smtClean="0"/>
              <a:t>Despues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casa.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usar</a:t>
            </a:r>
            <a:r>
              <a:rPr lang="en-US" dirty="0" smtClean="0"/>
              <a:t> la </a:t>
            </a:r>
            <a:r>
              <a:rPr lang="en-US" dirty="0" err="1" smtClean="0"/>
              <a:t>computadora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recibo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. Leo los </a:t>
            </a:r>
            <a:r>
              <a:rPr lang="en-US" dirty="0" err="1" smtClean="0"/>
              <a:t>correos</a:t>
            </a:r>
            <a:r>
              <a:rPr lang="en-US" dirty="0" smtClean="0"/>
              <a:t>. </a:t>
            </a:r>
            <a:r>
              <a:rPr lang="en-US" dirty="0" err="1" smtClean="0"/>
              <a:t>Luego</a:t>
            </a:r>
            <a:r>
              <a:rPr lang="en-US" dirty="0" smtClean="0"/>
              <a:t> </a:t>
            </a:r>
            <a:r>
              <a:rPr lang="en-US" dirty="0" err="1" smtClean="0"/>
              <a:t>escribo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0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5474"/>
            <a:ext cx="9296400" cy="6102926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 smtClean="0">
                <a:solidFill>
                  <a:srgbClr val="00B050"/>
                </a:solidFill>
              </a:rPr>
              <a:t>7. </a:t>
            </a:r>
            <a:r>
              <a:rPr lang="en-US" sz="2900" dirty="0" err="1" smtClean="0"/>
              <a:t>Copia</a:t>
            </a:r>
            <a:r>
              <a:rPr lang="en-US" sz="2900" dirty="0" smtClean="0"/>
              <a:t> y </a:t>
            </a:r>
            <a:r>
              <a:rPr lang="en-US" sz="2900" dirty="0" err="1" smtClean="0"/>
              <a:t>responde</a:t>
            </a:r>
            <a:endParaRPr lang="en-US" sz="2900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/>
              <a:t> </a:t>
            </a:r>
            <a:r>
              <a:rPr lang="en-US" sz="2900" dirty="0" smtClean="0"/>
              <a:t>¿</a:t>
            </a:r>
            <a:r>
              <a:rPr lang="en-US" sz="2900" dirty="0" err="1" smtClean="0"/>
              <a:t>Cual</a:t>
            </a:r>
            <a:r>
              <a:rPr lang="en-US" sz="2900" dirty="0" smtClean="0"/>
              <a:t> </a:t>
            </a:r>
            <a:r>
              <a:rPr lang="en-US" sz="2900" dirty="0" err="1" smtClean="0"/>
              <a:t>es</a:t>
            </a:r>
            <a:r>
              <a:rPr lang="en-US" sz="2900" dirty="0" smtClean="0"/>
              <a:t> un </a:t>
            </a:r>
            <a:r>
              <a:rPr lang="en-US" sz="2900" dirty="0" err="1" smtClean="0"/>
              <a:t>desayuno</a:t>
            </a:r>
            <a:r>
              <a:rPr lang="en-US" sz="2900" dirty="0" smtClean="0"/>
              <a:t> </a:t>
            </a:r>
            <a:r>
              <a:rPr lang="en-US" sz="2900" dirty="0" err="1" smtClean="0"/>
              <a:t>tipico</a:t>
            </a:r>
            <a:r>
              <a:rPr lang="en-US" sz="2900" dirty="0" smtClean="0"/>
              <a:t> en </a:t>
            </a:r>
            <a:r>
              <a:rPr lang="en-US" sz="2900" dirty="0" err="1" smtClean="0"/>
              <a:t>España</a:t>
            </a:r>
            <a:r>
              <a:rPr lang="en-US" sz="2900" dirty="0" smtClean="0"/>
              <a:t>?</a:t>
            </a:r>
          </a:p>
          <a:p>
            <a:pPr marL="514350" indent="-514350">
              <a:buFont typeface="+mj-lt"/>
              <a:buAutoNum type="arabicPeriod" startAt="34"/>
            </a:pPr>
            <a:endParaRPr lang="en-US" sz="2900" dirty="0" smtClean="0"/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 smtClean="0"/>
              <a:t>¿</a:t>
            </a:r>
            <a:r>
              <a:rPr lang="en-US" sz="2900" dirty="0" err="1" smtClean="0"/>
              <a:t>Cual</a:t>
            </a:r>
            <a:r>
              <a:rPr lang="en-US" sz="2900" dirty="0" smtClean="0"/>
              <a:t> </a:t>
            </a:r>
            <a:r>
              <a:rPr lang="en-US" sz="2900" dirty="0" err="1" smtClean="0"/>
              <a:t>es</a:t>
            </a:r>
            <a:r>
              <a:rPr lang="en-US" sz="2900" dirty="0" smtClean="0"/>
              <a:t> un </a:t>
            </a:r>
            <a:r>
              <a:rPr lang="en-US" sz="2900" dirty="0" err="1" smtClean="0"/>
              <a:t>desayuno</a:t>
            </a:r>
            <a:r>
              <a:rPr lang="en-US" sz="2900" dirty="0" smtClean="0"/>
              <a:t> </a:t>
            </a:r>
            <a:r>
              <a:rPr lang="en-US" sz="2900" dirty="0" err="1" smtClean="0"/>
              <a:t>tipico</a:t>
            </a:r>
            <a:r>
              <a:rPr lang="en-US" sz="2900" dirty="0" smtClean="0"/>
              <a:t> en Nicaragua?</a:t>
            </a:r>
          </a:p>
          <a:p>
            <a:pPr marL="514350" indent="-514350">
              <a:buFont typeface="+mj-lt"/>
              <a:buAutoNum type="arabicPeriod" startAt="34"/>
            </a:pPr>
            <a:endParaRPr lang="en-US" sz="2900" dirty="0" smtClean="0"/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 smtClean="0"/>
              <a:t>¿</a:t>
            </a:r>
            <a:r>
              <a:rPr lang="en-US" sz="2900" dirty="0" err="1" smtClean="0"/>
              <a:t>Donde</a:t>
            </a:r>
            <a:r>
              <a:rPr lang="en-US" sz="2900" dirty="0" smtClean="0"/>
              <a:t> </a:t>
            </a:r>
            <a:r>
              <a:rPr lang="en-US" sz="2900" dirty="0" err="1" smtClean="0"/>
              <a:t>toman</a:t>
            </a:r>
            <a:r>
              <a:rPr lang="en-US" sz="2900" dirty="0" smtClean="0"/>
              <a:t> los </a:t>
            </a:r>
            <a:r>
              <a:rPr lang="en-US" sz="2900" dirty="0" err="1" smtClean="0"/>
              <a:t>alumnos</a:t>
            </a:r>
            <a:r>
              <a:rPr lang="en-US" sz="2900" dirty="0" smtClean="0"/>
              <a:t> el </a:t>
            </a:r>
            <a:r>
              <a:rPr lang="en-US" sz="2900" dirty="0" err="1" smtClean="0"/>
              <a:t>almuerzo</a:t>
            </a:r>
            <a:r>
              <a:rPr lang="en-US" sz="2900" dirty="0" smtClean="0"/>
              <a:t> en </a:t>
            </a:r>
            <a:r>
              <a:rPr lang="en-US" sz="2900" dirty="0" err="1" smtClean="0"/>
              <a:t>España</a:t>
            </a:r>
            <a:r>
              <a:rPr lang="en-US" sz="2900" dirty="0" smtClean="0"/>
              <a:t> y Nicaragua?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 smtClean="0"/>
              <a:t>¿En </a:t>
            </a:r>
            <a:r>
              <a:rPr lang="en-US" sz="2900" dirty="0" err="1" smtClean="0"/>
              <a:t>que</a:t>
            </a:r>
            <a:r>
              <a:rPr lang="en-US" sz="2900" dirty="0" smtClean="0"/>
              <a:t> </a:t>
            </a:r>
            <a:r>
              <a:rPr lang="en-US" sz="2900" dirty="0" err="1" smtClean="0"/>
              <a:t>pais</a:t>
            </a:r>
            <a:r>
              <a:rPr lang="en-US" sz="2900" dirty="0" smtClean="0"/>
              <a:t> </a:t>
            </a:r>
            <a:r>
              <a:rPr lang="en-US" sz="2900" dirty="0" err="1" smtClean="0"/>
              <a:t>cenan</a:t>
            </a:r>
            <a:r>
              <a:rPr lang="en-US" sz="2900" dirty="0" smtClean="0"/>
              <a:t> </a:t>
            </a:r>
            <a:r>
              <a:rPr lang="en-US" sz="2900" dirty="0" err="1" smtClean="0"/>
              <a:t>muy</a:t>
            </a:r>
            <a:r>
              <a:rPr lang="en-US" sz="2900" dirty="0" smtClean="0"/>
              <a:t> </a:t>
            </a:r>
            <a:r>
              <a:rPr lang="en-US" sz="2900" dirty="0" err="1" smtClean="0"/>
              <a:t>tarde</a:t>
            </a:r>
            <a:r>
              <a:rPr lang="en-US" sz="2900" dirty="0" smtClean="0"/>
              <a:t>?</a:t>
            </a:r>
          </a:p>
          <a:p>
            <a:pPr marL="0" indent="0">
              <a:buNone/>
            </a:pPr>
            <a:r>
              <a:rPr lang="en-US" sz="2900" b="1" dirty="0" smtClean="0">
                <a:solidFill>
                  <a:srgbClr val="00B050"/>
                </a:solidFill>
              </a:rPr>
              <a:t>8.  </a:t>
            </a:r>
            <a:r>
              <a:rPr lang="en-US" sz="2900" dirty="0" smtClean="0"/>
              <a:t>Copy and correct the false statements.</a:t>
            </a:r>
            <a:endParaRPr lang="en-US" sz="2900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 startAt="38"/>
            </a:pPr>
            <a:r>
              <a:rPr lang="en-US" sz="2900" dirty="0"/>
              <a:t> </a:t>
            </a:r>
            <a:r>
              <a:rPr lang="en-US" sz="2900" dirty="0" smtClean="0"/>
              <a:t>La tortilla </a:t>
            </a:r>
            <a:r>
              <a:rPr lang="en-US" sz="2900" dirty="0" err="1" smtClean="0"/>
              <a:t>mexicana</a:t>
            </a:r>
            <a:r>
              <a:rPr lang="en-US" sz="2900" dirty="0" smtClean="0"/>
              <a:t> </a:t>
            </a:r>
            <a:r>
              <a:rPr lang="en-US" sz="2900" dirty="0" err="1" smtClean="0"/>
              <a:t>lleva</a:t>
            </a:r>
            <a:r>
              <a:rPr lang="en-US" sz="2900" dirty="0" smtClean="0"/>
              <a:t> </a:t>
            </a:r>
            <a:r>
              <a:rPr lang="en-US" sz="2900" dirty="0" err="1" smtClean="0"/>
              <a:t>huevos</a:t>
            </a:r>
            <a:r>
              <a:rPr lang="en-US" sz="2900" dirty="0" smtClean="0"/>
              <a:t>, </a:t>
            </a:r>
            <a:r>
              <a:rPr lang="en-US" sz="2900" dirty="0" err="1" smtClean="0"/>
              <a:t>patatas</a:t>
            </a:r>
            <a:r>
              <a:rPr lang="en-US" sz="2900" dirty="0" smtClean="0"/>
              <a:t> y </a:t>
            </a:r>
            <a:r>
              <a:rPr lang="en-US" sz="2900" dirty="0" err="1" smtClean="0"/>
              <a:t>cebolla</a:t>
            </a:r>
            <a:r>
              <a:rPr lang="en-US" sz="2900" dirty="0" smtClean="0"/>
              <a:t>.</a:t>
            </a:r>
          </a:p>
          <a:p>
            <a:pPr marL="514350" indent="-514350">
              <a:buFont typeface="+mj-lt"/>
              <a:buAutoNum type="arabicPeriod" startAt="38"/>
            </a:pPr>
            <a:r>
              <a:rPr lang="en-US" sz="2900" dirty="0"/>
              <a:t> </a:t>
            </a:r>
            <a:r>
              <a:rPr lang="en-US" sz="2900" dirty="0" smtClean="0"/>
              <a:t>El </a:t>
            </a:r>
            <a:r>
              <a:rPr lang="en-US" sz="2900" dirty="0" err="1" smtClean="0"/>
              <a:t>gallopinto</a:t>
            </a:r>
            <a:r>
              <a:rPr lang="en-US" sz="2900" dirty="0" smtClean="0"/>
              <a:t> </a:t>
            </a:r>
            <a:r>
              <a:rPr lang="en-US" sz="2900" dirty="0" err="1" smtClean="0"/>
              <a:t>es</a:t>
            </a:r>
            <a:r>
              <a:rPr lang="en-US" sz="2900" dirty="0" smtClean="0"/>
              <a:t> </a:t>
            </a:r>
            <a:r>
              <a:rPr lang="en-US" sz="2900" dirty="0" err="1" smtClean="0"/>
              <a:t>una</a:t>
            </a:r>
            <a:r>
              <a:rPr lang="en-US" sz="2900" dirty="0" smtClean="0"/>
              <a:t> </a:t>
            </a:r>
            <a:r>
              <a:rPr lang="en-US" sz="2900" dirty="0" err="1" smtClean="0"/>
              <a:t>mezcla</a:t>
            </a:r>
            <a:r>
              <a:rPr lang="en-US" sz="2900" dirty="0" smtClean="0"/>
              <a:t> de papas y frijoles</a:t>
            </a:r>
          </a:p>
          <a:p>
            <a:pPr marL="514350" indent="-514350">
              <a:buFont typeface="+mj-lt"/>
              <a:buAutoNum type="arabicPeriod" startAt="38"/>
            </a:pPr>
            <a:r>
              <a:rPr lang="en-US" sz="2900" dirty="0"/>
              <a:t> </a:t>
            </a:r>
            <a:r>
              <a:rPr lang="en-US" sz="2900" dirty="0" smtClean="0"/>
              <a:t>Los </a:t>
            </a:r>
            <a:r>
              <a:rPr lang="en-US" sz="2900" dirty="0" err="1" smtClean="0"/>
              <a:t>jovenes</a:t>
            </a:r>
            <a:r>
              <a:rPr lang="en-US" sz="2900" dirty="0" smtClean="0"/>
              <a:t> </a:t>
            </a:r>
            <a:r>
              <a:rPr lang="en-US" sz="2900" dirty="0" err="1" smtClean="0"/>
              <a:t>toman</a:t>
            </a:r>
            <a:r>
              <a:rPr lang="en-US" sz="2900" dirty="0" smtClean="0"/>
              <a:t> el </a:t>
            </a:r>
            <a:r>
              <a:rPr lang="en-US" sz="2900" dirty="0" err="1" smtClean="0"/>
              <a:t>desayuno</a:t>
            </a:r>
            <a:r>
              <a:rPr lang="en-US" sz="2900" dirty="0" smtClean="0"/>
              <a:t> en la cafeteria o en un café.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8512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9. </a:t>
            </a:r>
            <a:r>
              <a:rPr lang="en-US" altLang="en-US" dirty="0" smtClean="0"/>
              <a:t>Give </a:t>
            </a:r>
            <a:r>
              <a:rPr lang="en-US" altLang="en-US" dirty="0"/>
              <a:t>the word being defined:</a:t>
            </a:r>
          </a:p>
          <a:p>
            <a:pPr>
              <a:buFontTx/>
              <a:buNone/>
            </a:pPr>
            <a:r>
              <a:rPr lang="en-US" altLang="en-US" dirty="0" smtClean="0"/>
              <a:t>41.Lo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tienes</a:t>
            </a:r>
            <a:r>
              <a:rPr lang="en-US" altLang="en-US" dirty="0"/>
              <a:t>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pagar</a:t>
            </a:r>
            <a:r>
              <a:rPr lang="en-US" altLang="en-US" dirty="0"/>
              <a:t> </a:t>
            </a:r>
            <a:r>
              <a:rPr lang="en-US" altLang="en-US" dirty="0" err="1"/>
              <a:t>cuando</a:t>
            </a:r>
            <a:r>
              <a:rPr lang="en-US" altLang="en-US" dirty="0"/>
              <a:t> comes en un café o </a:t>
            </a:r>
            <a:r>
              <a:rPr lang="en-US" altLang="en-US" dirty="0" err="1"/>
              <a:t>restaurante</a:t>
            </a:r>
            <a:r>
              <a:rPr lang="en-US" altLang="en-US" dirty="0"/>
              <a:t> ______________</a:t>
            </a:r>
          </a:p>
          <a:p>
            <a:pPr>
              <a:buFontTx/>
              <a:buNone/>
            </a:pPr>
            <a:r>
              <a:rPr lang="en-US" altLang="en-US" dirty="0" smtClean="0"/>
              <a:t>42</a:t>
            </a:r>
            <a:r>
              <a:rPr lang="en-US" altLang="en-US" dirty="0"/>
              <a:t>.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lista</a:t>
            </a:r>
            <a:r>
              <a:rPr lang="en-US" altLang="en-US" dirty="0"/>
              <a:t> de </a:t>
            </a:r>
            <a:r>
              <a:rPr lang="en-US" altLang="en-US" dirty="0" err="1"/>
              <a:t>comidas</a:t>
            </a:r>
            <a:r>
              <a:rPr lang="en-US" altLang="en-US" dirty="0"/>
              <a:t> en un café o </a:t>
            </a:r>
            <a:r>
              <a:rPr lang="en-US" altLang="en-US" dirty="0" err="1"/>
              <a:t>restaurante</a:t>
            </a:r>
            <a:r>
              <a:rPr lang="en-US" altLang="en-US" dirty="0"/>
              <a:t> ___________</a:t>
            </a:r>
          </a:p>
          <a:p>
            <a:pPr>
              <a:buFontTx/>
              <a:buNone/>
            </a:pPr>
            <a:r>
              <a:rPr lang="en-US" altLang="en-US" dirty="0" smtClean="0"/>
              <a:t>43</a:t>
            </a:r>
            <a:r>
              <a:rPr lang="en-US" altLang="en-US" dirty="0"/>
              <a:t>. Dos </a:t>
            </a:r>
            <a:r>
              <a:rPr lang="en-US" altLang="en-US" dirty="0" err="1"/>
              <a:t>meriendas</a:t>
            </a:r>
            <a:r>
              <a:rPr lang="en-US" altLang="en-US" dirty="0"/>
              <a:t> </a:t>
            </a:r>
            <a:r>
              <a:rPr lang="en-US" altLang="en-US" dirty="0" smtClean="0"/>
              <a:t>____________________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44. </a:t>
            </a:r>
            <a:r>
              <a:rPr lang="en-US" altLang="en-US" dirty="0"/>
              <a:t>La persona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trabaja</a:t>
            </a:r>
            <a:r>
              <a:rPr lang="en-US" altLang="en-US" dirty="0"/>
              <a:t> en un </a:t>
            </a:r>
            <a:r>
              <a:rPr lang="en-US" altLang="en-US" dirty="0" err="1"/>
              <a:t>restaurante</a:t>
            </a:r>
            <a:r>
              <a:rPr lang="en-US" altLang="en-US" dirty="0"/>
              <a:t> o cafe 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15526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4525963"/>
          </a:xfrm>
        </p:spPr>
        <p:txBody>
          <a:bodyPr/>
          <a:lstStyle/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Completa la hoja distribuida (p. 4.16)</a:t>
            </a:r>
            <a:endParaRPr lang="es-ES_tradnl" altLang="en-US" dirty="0"/>
          </a:p>
          <a:p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685800"/>
            <a:ext cx="8229600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82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259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  Clase 701 La fecha es el 20 de mayo del 2014</vt:lpstr>
      <vt:lpstr>Practica</vt:lpstr>
      <vt:lpstr>PowerPoint Presentation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8 IM La fecha es el 14 de abril del 2011</dc:title>
  <dc:creator>Helen Zumaeta</dc:creator>
  <cp:lastModifiedBy>Helen Zumaeta</cp:lastModifiedBy>
  <cp:revision>25</cp:revision>
  <cp:lastPrinted>2014-05-19T16:01:04Z</cp:lastPrinted>
  <dcterms:created xsi:type="dcterms:W3CDTF">2011-04-14T18:51:57Z</dcterms:created>
  <dcterms:modified xsi:type="dcterms:W3CDTF">2014-05-19T18:09:05Z</dcterms:modified>
</cp:coreProperties>
</file>